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1BF3C-3839-4973-A98B-0DDF82BEA275}" v="2" dt="2025-07-15T20:10:00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0" autoAdjust="0"/>
    <p:restoredTop sz="96327"/>
  </p:normalViewPr>
  <p:slideViewPr>
    <p:cSldViewPr snapToGrid="0">
      <p:cViewPr>
        <p:scale>
          <a:sx n="48" d="100"/>
          <a:sy n="48" d="100"/>
        </p:scale>
        <p:origin x="23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ero Martin, Blanca Alicia" userId="d5ef0ed1-f3ec-40e2-bc3f-92eeb2ce026b" providerId="ADAL" clId="{06400D60-17BF-499B-A067-C6D435BA0BE9}"/>
    <pc:docChg chg="undo custSel addSld modSld sldOrd modMainMaster">
      <pc:chgData name="Romero Martin, Blanca Alicia" userId="d5ef0ed1-f3ec-40e2-bc3f-92eeb2ce026b" providerId="ADAL" clId="{06400D60-17BF-499B-A067-C6D435BA0BE9}" dt="2024-06-28T14:26:31.041" v="661"/>
      <pc:docMkLst>
        <pc:docMk/>
      </pc:docMkLst>
      <pc:sldChg chg="addSp delSp modSp mod">
        <pc:chgData name="Romero Martin, Blanca Alicia" userId="d5ef0ed1-f3ec-40e2-bc3f-92eeb2ce026b" providerId="ADAL" clId="{06400D60-17BF-499B-A067-C6D435BA0BE9}" dt="2024-06-28T12:59:23.515" v="131" actId="478"/>
        <pc:sldMkLst>
          <pc:docMk/>
          <pc:sldMk cId="2048609636" sldId="256"/>
        </pc:sldMkLst>
      </pc:sldChg>
      <pc:sldChg chg="addSp delSp modSp mod">
        <pc:chgData name="Romero Martin, Blanca Alicia" userId="d5ef0ed1-f3ec-40e2-bc3f-92eeb2ce026b" providerId="ADAL" clId="{06400D60-17BF-499B-A067-C6D435BA0BE9}" dt="2024-06-28T14:05:33.763" v="460" actId="20577"/>
        <pc:sldMkLst>
          <pc:docMk/>
          <pc:sldMk cId="3745284854" sldId="257"/>
        </pc:sldMkLst>
      </pc:sldChg>
      <pc:sldChg chg="addSp delSp modSp new mod">
        <pc:chgData name="Romero Martin, Blanca Alicia" userId="d5ef0ed1-f3ec-40e2-bc3f-92eeb2ce026b" providerId="ADAL" clId="{06400D60-17BF-499B-A067-C6D435BA0BE9}" dt="2024-06-28T14:19:44.956" v="612" actId="1076"/>
        <pc:sldMkLst>
          <pc:docMk/>
          <pc:sldMk cId="2792904824" sldId="258"/>
        </pc:sldMkLst>
      </pc:sldChg>
      <pc:sldChg chg="modSp add mod ord">
        <pc:chgData name="Romero Martin, Blanca Alicia" userId="d5ef0ed1-f3ec-40e2-bc3f-92eeb2ce026b" providerId="ADAL" clId="{06400D60-17BF-499B-A067-C6D435BA0BE9}" dt="2024-06-28T14:06:50.616" v="494"/>
        <pc:sldMkLst>
          <pc:docMk/>
          <pc:sldMk cId="3340023577" sldId="259"/>
        </pc:sldMkLst>
      </pc:sldChg>
      <pc:sldChg chg="modSp add mod">
        <pc:chgData name="Romero Martin, Blanca Alicia" userId="d5ef0ed1-f3ec-40e2-bc3f-92eeb2ce026b" providerId="ADAL" clId="{06400D60-17BF-499B-A067-C6D435BA0BE9}" dt="2024-06-28T14:21:20.699" v="629" actId="1037"/>
        <pc:sldMkLst>
          <pc:docMk/>
          <pc:sldMk cId="506440210" sldId="260"/>
        </pc:sldMkLst>
      </pc:sldChg>
      <pc:sldChg chg="addSp delSp modSp add mod ord modAnim">
        <pc:chgData name="Romero Martin, Blanca Alicia" userId="d5ef0ed1-f3ec-40e2-bc3f-92eeb2ce026b" providerId="ADAL" clId="{06400D60-17BF-499B-A067-C6D435BA0BE9}" dt="2024-06-28T14:26:31.041" v="661"/>
        <pc:sldMkLst>
          <pc:docMk/>
          <pc:sldMk cId="2187768017" sldId="261"/>
        </pc:sldMkLst>
      </pc:sldChg>
      <pc:sldChg chg="modSp add mod ord">
        <pc:chgData name="Romero Martin, Blanca Alicia" userId="d5ef0ed1-f3ec-40e2-bc3f-92eeb2ce026b" providerId="ADAL" clId="{06400D60-17BF-499B-A067-C6D435BA0BE9}" dt="2024-06-28T14:05:17.468" v="458" actId="14100"/>
        <pc:sldMkLst>
          <pc:docMk/>
          <pc:sldMk cId="3367686762" sldId="262"/>
        </pc:sldMkLst>
      </pc:sldChg>
      <pc:sldChg chg="addSp modSp add mod">
        <pc:chgData name="Romero Martin, Blanca Alicia" userId="d5ef0ed1-f3ec-40e2-bc3f-92eeb2ce026b" providerId="ADAL" clId="{06400D60-17BF-499B-A067-C6D435BA0BE9}" dt="2024-06-28T14:19:20.762" v="610" actId="20577"/>
        <pc:sldMkLst>
          <pc:docMk/>
          <pc:sldMk cId="964941034" sldId="263"/>
        </pc:sldMkLst>
      </pc:sldChg>
      <pc:sldMasterChg chg="addSp delSp modSp mod modSldLayout">
        <pc:chgData name="Romero Martin, Blanca Alicia" userId="d5ef0ed1-f3ec-40e2-bc3f-92eeb2ce026b" providerId="ADAL" clId="{06400D60-17BF-499B-A067-C6D435BA0BE9}" dt="2024-06-28T12:58:58.674" v="128" actId="1038"/>
        <pc:sldMasterMkLst>
          <pc:docMk/>
          <pc:sldMasterMk cId="152740076" sldId="2147483672"/>
        </pc:sldMasterMkLst>
        <pc:sldLayoutChg chg="addSp delSp modSp mod">
          <pc:chgData name="Romero Martin, Blanca Alicia" userId="d5ef0ed1-f3ec-40e2-bc3f-92eeb2ce026b" providerId="ADAL" clId="{06400D60-17BF-499B-A067-C6D435BA0BE9}" dt="2024-06-28T12:54:53.162" v="35" actId="21"/>
          <pc:sldLayoutMkLst>
            <pc:docMk/>
            <pc:sldMasterMk cId="152740076" sldId="2147483672"/>
            <pc:sldLayoutMk cId="4192496319" sldId="2147483673"/>
          </pc:sldLayoutMkLst>
        </pc:sldLayoutChg>
      </pc:sldMasterChg>
    </pc:docChg>
  </pc:docChgLst>
  <pc:docChgLst>
    <pc:chgData name="Romero Martin, Blanca Alicia" userId="d5ef0ed1-f3ec-40e2-bc3f-92eeb2ce026b" providerId="ADAL" clId="{1A51BF3C-3839-4973-A98B-0DDF82BEA275}"/>
    <pc:docChg chg="custSel modSld modMainMaster">
      <pc:chgData name="Romero Martin, Blanca Alicia" userId="d5ef0ed1-f3ec-40e2-bc3f-92eeb2ce026b" providerId="ADAL" clId="{1A51BF3C-3839-4973-A98B-0DDF82BEA275}" dt="2025-07-15T20:27:05.113" v="33" actId="20577"/>
      <pc:docMkLst>
        <pc:docMk/>
      </pc:docMkLst>
      <pc:sldChg chg="modSp mod">
        <pc:chgData name="Romero Martin, Blanca Alicia" userId="d5ef0ed1-f3ec-40e2-bc3f-92eeb2ce026b" providerId="ADAL" clId="{1A51BF3C-3839-4973-A98B-0DDF82BEA275}" dt="2025-07-15T20:17:56.401" v="5" actId="20577"/>
        <pc:sldMkLst>
          <pc:docMk/>
          <pc:sldMk cId="2048609636" sldId="256"/>
        </pc:sldMkLst>
        <pc:spChg chg="mod">
          <ac:chgData name="Romero Martin, Blanca Alicia" userId="d5ef0ed1-f3ec-40e2-bc3f-92eeb2ce026b" providerId="ADAL" clId="{1A51BF3C-3839-4973-A98B-0DDF82BEA275}" dt="2025-07-15T20:17:56.401" v="5" actId="20577"/>
          <ac:spMkLst>
            <pc:docMk/>
            <pc:sldMk cId="2048609636" sldId="256"/>
            <ac:spMk id="2" creationId="{0A47274E-6014-AF81-C4BE-A08E0D8D2CCF}"/>
          </ac:spMkLst>
        </pc:spChg>
      </pc:sldChg>
      <pc:sldChg chg="modSp mod">
        <pc:chgData name="Romero Martin, Blanca Alicia" userId="d5ef0ed1-f3ec-40e2-bc3f-92eeb2ce026b" providerId="ADAL" clId="{1A51BF3C-3839-4973-A98B-0DDF82BEA275}" dt="2025-07-15T20:20:45.639" v="21" actId="20577"/>
        <pc:sldMkLst>
          <pc:docMk/>
          <pc:sldMk cId="2792904824" sldId="258"/>
        </pc:sldMkLst>
        <pc:spChg chg="mod">
          <ac:chgData name="Romero Martin, Blanca Alicia" userId="d5ef0ed1-f3ec-40e2-bc3f-92eeb2ce026b" providerId="ADAL" clId="{1A51BF3C-3839-4973-A98B-0DDF82BEA275}" dt="2025-07-15T20:20:45.639" v="21" actId="20577"/>
          <ac:spMkLst>
            <pc:docMk/>
            <pc:sldMk cId="2792904824" sldId="258"/>
            <ac:spMk id="3" creationId="{B7592B1A-D8B4-7DFE-F6F1-20D341D20A8F}"/>
          </ac:spMkLst>
        </pc:spChg>
      </pc:sldChg>
      <pc:sldChg chg="modSp mod">
        <pc:chgData name="Romero Martin, Blanca Alicia" userId="d5ef0ed1-f3ec-40e2-bc3f-92eeb2ce026b" providerId="ADAL" clId="{1A51BF3C-3839-4973-A98B-0DDF82BEA275}" dt="2025-07-15T20:27:05.113" v="33" actId="20577"/>
        <pc:sldMkLst>
          <pc:docMk/>
          <pc:sldMk cId="3367686762" sldId="262"/>
        </pc:sldMkLst>
        <pc:spChg chg="mod">
          <ac:chgData name="Romero Martin, Blanca Alicia" userId="d5ef0ed1-f3ec-40e2-bc3f-92eeb2ce026b" providerId="ADAL" clId="{1A51BF3C-3839-4973-A98B-0DDF82BEA275}" dt="2025-07-15T20:27:05.113" v="33" actId="20577"/>
          <ac:spMkLst>
            <pc:docMk/>
            <pc:sldMk cId="3367686762" sldId="262"/>
            <ac:spMk id="3" creationId="{B7592B1A-D8B4-7DFE-F6F1-20D341D20A8F}"/>
          </ac:spMkLst>
        </pc:spChg>
      </pc:sldChg>
      <pc:sldMasterChg chg="addSp delSp modSp mod">
        <pc:chgData name="Romero Martin, Blanca Alicia" userId="d5ef0ed1-f3ec-40e2-bc3f-92eeb2ce026b" providerId="ADAL" clId="{1A51BF3C-3839-4973-A98B-0DDF82BEA275}" dt="2025-07-15T20:10:00.339" v="3"/>
        <pc:sldMasterMkLst>
          <pc:docMk/>
          <pc:sldMasterMk cId="152740076" sldId="2147483672"/>
        </pc:sldMasterMkLst>
        <pc:spChg chg="add mod">
          <ac:chgData name="Romero Martin, Blanca Alicia" userId="d5ef0ed1-f3ec-40e2-bc3f-92eeb2ce026b" providerId="ADAL" clId="{1A51BF3C-3839-4973-A98B-0DDF82BEA275}" dt="2025-07-15T20:10:00.339" v="3"/>
          <ac:spMkLst>
            <pc:docMk/>
            <pc:sldMasterMk cId="152740076" sldId="2147483672"/>
            <ac:spMk id="3" creationId="{20DC5EF4-1F98-B742-240F-23DAA908F4B1}"/>
          </ac:spMkLst>
        </pc:spChg>
        <pc:picChg chg="add mod">
          <ac:chgData name="Romero Martin, Blanca Alicia" userId="d5ef0ed1-f3ec-40e2-bc3f-92eeb2ce026b" providerId="ADAL" clId="{1A51BF3C-3839-4973-A98B-0DDF82BEA275}" dt="2025-07-15T20:09:49.584" v="2"/>
          <ac:picMkLst>
            <pc:docMk/>
            <pc:sldMasterMk cId="152740076" sldId="2147483672"/>
            <ac:picMk id="2" creationId="{551BC16E-8B9E-E7E9-EFF1-A492BFAFAEEB}"/>
          </ac:picMkLst>
        </pc:picChg>
        <pc:picChg chg="del">
          <ac:chgData name="Romero Martin, Blanca Alicia" userId="d5ef0ed1-f3ec-40e2-bc3f-92eeb2ce026b" providerId="ADAL" clId="{1A51BF3C-3839-4973-A98B-0DDF82BEA275}" dt="2025-07-15T20:09:13.396" v="1" actId="478"/>
          <ac:picMkLst>
            <pc:docMk/>
            <pc:sldMasterMk cId="152740076" sldId="2147483672"/>
            <ac:picMk id="9" creationId="{FAE571D2-2A5E-FB8A-6892-5AAEA1C7AE73}"/>
          </ac:picMkLst>
        </pc:picChg>
        <pc:picChg chg="del">
          <ac:chgData name="Romero Martin, Blanca Alicia" userId="d5ef0ed1-f3ec-40e2-bc3f-92eeb2ce026b" providerId="ADAL" clId="{1A51BF3C-3839-4973-A98B-0DDF82BEA275}" dt="2025-07-15T20:09:12.617" v="0" actId="478"/>
          <ac:picMkLst>
            <pc:docMk/>
            <pc:sldMasterMk cId="152740076" sldId="2147483672"/>
            <ac:picMk id="10" creationId="{13F74930-7ADE-B48E-776C-275536D27163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2DE068-1BFC-F627-F197-1A45B6C1F8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25277" y="661779"/>
            <a:ext cx="1288408" cy="7813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4BF8B0-16F8-FC9C-5FB9-F4C177A527D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681037"/>
            <a:ext cx="2347163" cy="76206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51BC16E-8B9E-E7E9-EFF1-A492BFAFAEEB}"/>
              </a:ext>
            </a:extLst>
          </p:cNvPr>
          <p:cNvPicPr/>
          <p:nvPr userDrawn="1"/>
        </p:nvPicPr>
        <p:blipFill>
          <a:blip r:embed="rId15">
            <a:alphaModFix amt="20000"/>
          </a:blip>
          <a:srcRect l="55073"/>
          <a:stretch/>
        </p:blipFill>
        <p:spPr>
          <a:xfrm>
            <a:off x="6714532" y="0"/>
            <a:ext cx="547746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0DC5EF4-1F98-B742-240F-23DAA908F4B1}"/>
              </a:ext>
            </a:extLst>
          </p:cNvPr>
          <p:cNvSpPr/>
          <p:nvPr userDrawn="1"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2096000"/>
            <a:ext cx="5477467" cy="3926647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INTEGRIDAD ACADÉMICA</a:t>
            </a:r>
            <a:br>
              <a:rPr lang="es-ES_tradnl" sz="8000" b="1" dirty="0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s-ES_tradnl" sz="58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</a:p>
        </p:txBody>
      </p:sp>
      <p:sp>
        <p:nvSpPr>
          <p:cNvPr id="2" name="Subtítulo 8">
            <a:extLst>
              <a:ext uri="{FF2B5EF4-FFF2-40B4-BE49-F238E27FC236}">
                <a16:creationId xmlns:a16="http://schemas.microsoft.com/office/drawing/2014/main" id="{0A47274E-6014-AF81-C4BE-A08E0D8D2CCF}"/>
              </a:ext>
            </a:extLst>
          </p:cNvPr>
          <p:cNvSpPr txBox="1">
            <a:spLocks/>
          </p:cNvSpPr>
          <p:nvPr/>
        </p:nvSpPr>
        <p:spPr>
          <a:xfrm>
            <a:off x="839404" y="6239597"/>
            <a:ext cx="5035724" cy="4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Comité de Integridad Académica. AGOSTO 2025.</a:t>
            </a: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72EAC49-3906-4389-BD05-B77CF9AB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029" y="1643458"/>
            <a:ext cx="4711033" cy="4411578"/>
          </a:xfrm>
        </p:spPr>
        <p:txBody>
          <a:bodyPr/>
          <a:lstStyle/>
          <a:p>
            <a:pPr algn="just"/>
            <a:r>
              <a:rPr lang="es-ES" sz="2800" dirty="0">
                <a:latin typeface="Indivisa Text Sans" pitchFamily="50" charset="0"/>
              </a:rPr>
              <a:t>Conjunto de </a:t>
            </a:r>
            <a:r>
              <a:rPr lang="es-ES" sz="2800" b="1" dirty="0">
                <a:latin typeface="Indivisa Text Sans" pitchFamily="50" charset="0"/>
              </a:rPr>
              <a:t>principios y valores</a:t>
            </a:r>
            <a:r>
              <a:rPr lang="es-ES" sz="2800" dirty="0">
                <a:latin typeface="Indivisa Text Sans" pitchFamily="50" charset="0"/>
              </a:rPr>
              <a:t> éticos que rigen el actuar de los integrantes de la comunidad educativa en torno a una </a:t>
            </a:r>
            <a:r>
              <a:rPr lang="es-ES" sz="2800" b="1" dirty="0">
                <a:latin typeface="Indivisa Text Sans" pitchFamily="50" charset="0"/>
              </a:rPr>
              <a:t>cultura de responsabilidad compartida </a:t>
            </a:r>
            <a:r>
              <a:rPr lang="es-ES" sz="2800" dirty="0">
                <a:latin typeface="Indivisa Text Sans" pitchFamily="50" charset="0"/>
              </a:rPr>
              <a:t>en las diversas dimensiones de la persona, especialmente la </a:t>
            </a:r>
            <a:r>
              <a:rPr lang="es-ES" sz="2800" b="1" dirty="0">
                <a:latin typeface="Indivisa Text Sans" pitchFamily="50" charset="0"/>
              </a:rPr>
              <a:t>honestidad en el entorno académico</a:t>
            </a:r>
            <a:r>
              <a:rPr lang="es-ES" sz="2800" dirty="0">
                <a:latin typeface="Indivisa Text Sans" pitchFamily="50" charset="0"/>
              </a:rPr>
              <a:t>. </a:t>
            </a:r>
            <a:r>
              <a:rPr lang="es-ES" sz="1800" dirty="0">
                <a:latin typeface="Indivisa Text Sans" pitchFamily="50" charset="0"/>
              </a:rPr>
              <a:t>(Comité de Integridad La Salle Cancún, 2024)</a:t>
            </a:r>
            <a:endParaRPr lang="es-MX" sz="1800" dirty="0">
              <a:latin typeface="Indivisa Text Sans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D8A4C2-8E84-FFBB-8A93-05F612A027C0}"/>
              </a:ext>
            </a:extLst>
          </p:cNvPr>
          <p:cNvSpPr txBox="1"/>
          <p:nvPr/>
        </p:nvSpPr>
        <p:spPr>
          <a:xfrm>
            <a:off x="799989" y="2972084"/>
            <a:ext cx="4084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latin typeface="Indivisa Text Sans" pitchFamily="50" charset="0"/>
                <a:ea typeface="+mj-ea"/>
                <a:cs typeface="+mj-cs"/>
              </a:rPr>
              <a:t>INTEGRIDAD ACADÉMICA</a:t>
            </a:r>
            <a:endParaRPr lang="es-MX" sz="5400" dirty="0">
              <a:latin typeface="Indivisa Text Sans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72EAC49-3906-4389-BD05-B77CF9AB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586" y="4900006"/>
            <a:ext cx="3328730" cy="1083699"/>
          </a:xfrm>
        </p:spPr>
        <p:txBody>
          <a:bodyPr/>
          <a:lstStyle/>
          <a:p>
            <a:r>
              <a:rPr lang="es-MX" sz="1800" dirty="0">
                <a:latin typeface="Indivisa Text Sans" pitchFamily="50" charset="0"/>
              </a:rPr>
              <a:t>Documento que concentra los principios de Integridad Académica de la Universidad La Salle Cancún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D8A4C2-8E84-FFBB-8A93-05F612A027C0}"/>
              </a:ext>
            </a:extLst>
          </p:cNvPr>
          <p:cNvSpPr txBox="1"/>
          <p:nvPr/>
        </p:nvSpPr>
        <p:spPr>
          <a:xfrm>
            <a:off x="1008536" y="2956042"/>
            <a:ext cx="4084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atin typeface="Indivisa Text Sans" pitchFamily="50" charset="0"/>
                <a:ea typeface="+mj-ea"/>
                <a:cs typeface="+mj-cs"/>
              </a:rPr>
              <a:t>Manual de Integridad</a:t>
            </a:r>
            <a:endParaRPr lang="es-MX" sz="5400" dirty="0">
              <a:latin typeface="Indivisa Text Sans" pitchFamily="50" charset="0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0BD538-FFF9-2BDE-2324-48EEF5399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100" y="655850"/>
            <a:ext cx="4741760" cy="62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4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92B1A-D8B4-7DFE-F6F1-20D341D2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3" y="2390275"/>
            <a:ext cx="6059906" cy="3903506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>
                <a:latin typeface="Indivisa Text Sans" pitchFamily="50" charset="0"/>
              </a:rPr>
              <a:t>TÍTULO SEGUNDO DE LOS ALUMNOS EN GENERAL</a:t>
            </a:r>
            <a:br>
              <a:rPr lang="es-ES" sz="2800" dirty="0">
                <a:latin typeface="Indivisa Text Sans" pitchFamily="50" charset="0"/>
              </a:rPr>
            </a:br>
            <a:r>
              <a:rPr lang="es-ES" sz="2800" dirty="0">
                <a:latin typeface="Indivisa Text Sans" pitchFamily="50" charset="0"/>
              </a:rPr>
              <a:t>Capítulo XII. Responsabilidad de los alumnos</a:t>
            </a:r>
            <a:endParaRPr lang="es-ES" dirty="0">
              <a:latin typeface="Indivisa Text Sans" pitchFamily="50" charset="0"/>
            </a:endParaRPr>
          </a:p>
          <a:p>
            <a:pPr marL="0" indent="0">
              <a:buNone/>
            </a:pPr>
            <a:r>
              <a:rPr lang="es-ES" sz="2000" dirty="0">
                <a:latin typeface="Indivisa Text Sans" pitchFamily="50" charset="0"/>
              </a:rPr>
              <a:t>Artículo 82.- Todo a miembro del alumnado de las universidades del SEULSA será responsable ante las autoridades universitarias por la realización de los siguientes actos u omisiones:</a:t>
            </a:r>
          </a:p>
          <a:p>
            <a:pPr marL="457200" lvl="1" indent="0">
              <a:buNone/>
            </a:pPr>
            <a:r>
              <a:rPr lang="es-ES" sz="2000" dirty="0">
                <a:latin typeface="Indivisa Text Sans" pitchFamily="50" charset="0"/>
              </a:rPr>
              <a:t>VIII. </a:t>
            </a:r>
            <a:r>
              <a:rPr lang="es-ES" sz="2000" b="1" dirty="0">
                <a:latin typeface="Indivisa Text Sans" pitchFamily="50" charset="0"/>
              </a:rPr>
              <a:t>Plagiar, falsificar o alterar documentación </a:t>
            </a:r>
            <a:r>
              <a:rPr lang="es-ES" sz="2000" dirty="0">
                <a:latin typeface="Indivisa Text Sans" pitchFamily="50" charset="0"/>
              </a:rPr>
              <a:t>académica o administrativa de carácter institucional u oficial, o hacer uso de la misma.</a:t>
            </a:r>
          </a:p>
          <a:p>
            <a:pPr marL="0" indent="0">
              <a:buNone/>
            </a:pPr>
            <a:endParaRPr lang="es-MX" dirty="0">
              <a:latin typeface="Indivisa Text Sans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0B467D-F326-8A77-4D52-132F7F99D00C}"/>
              </a:ext>
            </a:extLst>
          </p:cNvPr>
          <p:cNvSpPr txBox="1"/>
          <p:nvPr/>
        </p:nvSpPr>
        <p:spPr>
          <a:xfrm>
            <a:off x="6849979" y="5652096"/>
            <a:ext cx="4084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latin typeface="Indivisa Text Sans" pitchFamily="50" charset="0"/>
                <a:ea typeface="+mj-ea"/>
                <a:cs typeface="+mj-cs"/>
              </a:rPr>
              <a:t>Reglamento</a:t>
            </a:r>
            <a:endParaRPr lang="es-MX" sz="5400" dirty="0">
              <a:latin typeface="Indivisa Text Sans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290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92B1A-D8B4-7DFE-F6F1-20D341D2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4" y="2085474"/>
            <a:ext cx="6108032" cy="4186989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>
                <a:latin typeface="Indivisa Text Sans" pitchFamily="50" charset="0"/>
              </a:rPr>
              <a:t>Artículo 82.-</a:t>
            </a:r>
          </a:p>
          <a:p>
            <a:pPr marL="457200" lvl="1" indent="0">
              <a:buNone/>
            </a:pPr>
            <a:r>
              <a:rPr lang="es-ES" sz="2000" dirty="0">
                <a:latin typeface="Indivisa Text Sans" pitchFamily="50" charset="0"/>
              </a:rPr>
              <a:t>X </a:t>
            </a:r>
            <a:r>
              <a:rPr lang="es-ES" sz="2000" b="1" dirty="0">
                <a:latin typeface="Indivisa Text Sans" pitchFamily="50" charset="0"/>
              </a:rPr>
              <a:t>Plagiar, falsificar, alterar apropiarse o ser indebidamente asistido en exámenes, trabajos, documentos o productos</a:t>
            </a:r>
            <a:r>
              <a:rPr lang="es-ES" sz="2000" dirty="0">
                <a:latin typeface="Indivisa Text Sans" pitchFamily="50" charset="0"/>
              </a:rPr>
              <a:t>, incluyendo el mal uso de claves o contraseñas de plataformas, aulas virtuales o cualquier otra tecnología propiedad de la universidad; o cometer cualquier otra conducta de carácter similar a las mencionadas. </a:t>
            </a:r>
          </a:p>
          <a:p>
            <a:pPr marL="457200" lvl="1" indent="0">
              <a:buNone/>
            </a:pPr>
            <a:r>
              <a:rPr lang="es-ES" sz="2000" dirty="0">
                <a:latin typeface="Indivisa Text Sans" pitchFamily="50" charset="0"/>
              </a:rPr>
              <a:t>XII Hacer </a:t>
            </a:r>
            <a:r>
              <a:rPr lang="es-ES" sz="2000" b="1" dirty="0">
                <a:latin typeface="Indivisa Text Sans" pitchFamily="50" charset="0"/>
              </a:rPr>
              <a:t>uso indebido de información </a:t>
            </a:r>
            <a:r>
              <a:rPr lang="es-ES" sz="2000" dirty="0">
                <a:latin typeface="Indivisa Text Sans" pitchFamily="50" charset="0"/>
              </a:rPr>
              <a:t>que no sea de su autoría.</a:t>
            </a:r>
          </a:p>
          <a:p>
            <a:pPr marL="457200" lvl="1" indent="0">
              <a:buNone/>
            </a:pPr>
            <a:r>
              <a:rPr lang="es-ES" sz="2000" dirty="0">
                <a:latin typeface="Indivisa Text Sans" pitchFamily="50" charset="0"/>
              </a:rPr>
              <a:t>XIV </a:t>
            </a:r>
            <a:r>
              <a:rPr lang="es-ES" sz="2000" b="1" dirty="0">
                <a:latin typeface="Indivisa Text Sans" pitchFamily="50" charset="0"/>
              </a:rPr>
              <a:t>Suplantar o permitir ser suplantado </a:t>
            </a:r>
            <a:r>
              <a:rPr lang="es-ES" sz="2000" dirty="0">
                <a:latin typeface="Indivisa Text Sans" pitchFamily="50" charset="0"/>
              </a:rPr>
              <a:t>dentro o fuera de la universidad en actividades académicas o de formación, aun las que se realicen en plataformas electrónicas de la universidad. </a:t>
            </a:r>
          </a:p>
          <a:p>
            <a:pPr marL="0" indent="0">
              <a:buNone/>
            </a:pPr>
            <a:endParaRPr lang="es-MX" dirty="0">
              <a:latin typeface="Indivisa Text Sans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0B467D-F326-8A77-4D52-132F7F99D00C}"/>
              </a:ext>
            </a:extLst>
          </p:cNvPr>
          <p:cNvSpPr txBox="1"/>
          <p:nvPr/>
        </p:nvSpPr>
        <p:spPr>
          <a:xfrm>
            <a:off x="6849980" y="5652096"/>
            <a:ext cx="4084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latin typeface="Indivisa Text Sans" pitchFamily="50" charset="0"/>
                <a:ea typeface="+mj-ea"/>
                <a:cs typeface="+mj-cs"/>
              </a:rPr>
              <a:t>Reglamento</a:t>
            </a:r>
            <a:endParaRPr lang="es-MX" sz="5400" dirty="0">
              <a:latin typeface="Indivisa Text Sans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44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92B1A-D8B4-7DFE-F6F1-20D341D2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3" y="2003425"/>
            <a:ext cx="6284495" cy="4445501"/>
          </a:xfrm>
        </p:spPr>
        <p:txBody>
          <a:bodyPr/>
          <a:lstStyle/>
          <a:p>
            <a:pPr marL="0" indent="0">
              <a:buNone/>
            </a:pPr>
            <a:r>
              <a:rPr lang="es-ES" sz="4000" dirty="0">
                <a:latin typeface="Indivisa Text Sans" pitchFamily="50" charset="0"/>
              </a:rPr>
              <a:t>Intencional</a:t>
            </a:r>
            <a:r>
              <a:rPr lang="es-ES" dirty="0">
                <a:latin typeface="Indivisa Text Sans" pitchFamily="50" charset="0"/>
              </a:rPr>
              <a:t>: copiar de manera </a:t>
            </a:r>
            <a:r>
              <a:rPr lang="es-ES" b="1" dirty="0">
                <a:latin typeface="Indivisa Text Sans" pitchFamily="50" charset="0"/>
              </a:rPr>
              <a:t>consciente y con dolo </a:t>
            </a:r>
            <a:r>
              <a:rPr lang="es-ES" dirty="0">
                <a:latin typeface="Indivisa Text Sans" pitchFamily="50" charset="0"/>
              </a:rPr>
              <a:t>las ideas y/o palabras de otros autores sin hacer referencia a sus obras.</a:t>
            </a:r>
          </a:p>
          <a:p>
            <a:pPr marL="0" indent="0">
              <a:buNone/>
            </a:pPr>
            <a:r>
              <a:rPr lang="es-ES" sz="4000" dirty="0">
                <a:latin typeface="Indivisa Text Sans" pitchFamily="50" charset="0"/>
              </a:rPr>
              <a:t>Inconsciente</a:t>
            </a:r>
            <a:r>
              <a:rPr lang="es-ES" dirty="0">
                <a:latin typeface="Indivisa Text Sans" pitchFamily="50" charset="0"/>
              </a:rPr>
              <a:t>: </a:t>
            </a:r>
            <a:r>
              <a:rPr lang="es-ES" b="1" dirty="0">
                <a:latin typeface="Indivisa Text Sans" pitchFamily="50" charset="0"/>
              </a:rPr>
              <a:t>errores que pueden conducir a problemas legales </a:t>
            </a:r>
            <a:r>
              <a:rPr lang="es-ES" dirty="0">
                <a:latin typeface="Indivisa Text Sans" pitchFamily="50" charset="0"/>
              </a:rPr>
              <a:t>por no dar reconocimiento a la obra de otro autor de donde se está obteniendo la información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8A0460F-17A3-A1EA-1A8A-77F303F06A3E}"/>
              </a:ext>
            </a:extLst>
          </p:cNvPr>
          <p:cNvSpPr/>
          <p:nvPr/>
        </p:nvSpPr>
        <p:spPr>
          <a:xfrm>
            <a:off x="7507706" y="3046162"/>
            <a:ext cx="292614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dirty="0">
                <a:latin typeface="Indivisa Text Sans" pitchFamily="50" charset="0"/>
                <a:ea typeface="+mj-ea"/>
                <a:cs typeface="+mj-cs"/>
              </a:rPr>
              <a:t>Tipos de plagio</a:t>
            </a:r>
          </a:p>
        </p:txBody>
      </p:sp>
    </p:spTree>
    <p:extLst>
      <p:ext uri="{BB962C8B-B14F-4D97-AF65-F5344CB8AC3E}">
        <p14:creationId xmlns:p14="http://schemas.microsoft.com/office/powerpoint/2010/main" val="334002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92B1A-D8B4-7DFE-F6F1-20D341D2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815" y="2757404"/>
            <a:ext cx="6284495" cy="1910849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dirty="0">
                <a:latin typeface="Indivisa Text Sans" pitchFamily="50" charset="0"/>
              </a:rPr>
              <a:t>Te invitamos a conducirte en el marco de la </a:t>
            </a:r>
            <a:br>
              <a:rPr lang="es-ES" sz="4000" dirty="0">
                <a:latin typeface="Indivisa Text Sans" pitchFamily="50" charset="0"/>
              </a:rPr>
            </a:br>
            <a:r>
              <a:rPr lang="es-ES" sz="4000" b="1" dirty="0">
                <a:latin typeface="Indivisa Text Sans" pitchFamily="50" charset="0"/>
              </a:rPr>
              <a:t>INTEGRIDAD ACADÉMICA</a:t>
            </a:r>
          </a:p>
          <a:p>
            <a:endParaRPr lang="es-MX" dirty="0"/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5790509B-8B17-A31E-9C54-60B07748B5A9}"/>
              </a:ext>
            </a:extLst>
          </p:cNvPr>
          <p:cNvSpPr txBox="1">
            <a:spLocks/>
          </p:cNvSpPr>
          <p:nvPr/>
        </p:nvSpPr>
        <p:spPr>
          <a:xfrm>
            <a:off x="2323867" y="5129044"/>
            <a:ext cx="6068389" cy="58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600" i="1" dirty="0"/>
              <a:t>“INDIVISA MANENT”</a:t>
            </a:r>
          </a:p>
        </p:txBody>
      </p:sp>
    </p:spTree>
    <p:extLst>
      <p:ext uri="{BB962C8B-B14F-4D97-AF65-F5344CB8AC3E}">
        <p14:creationId xmlns:p14="http://schemas.microsoft.com/office/powerpoint/2010/main" val="21877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92B1A-D8B4-7DFE-F6F1-20D341D2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3" y="1652337"/>
            <a:ext cx="6284495" cy="4923089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Vicerrectoría </a:t>
            </a:r>
          </a:p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Lic. Eduardo Mondragón Zubiria</a:t>
            </a:r>
            <a:r>
              <a:rPr lang="es-MX" sz="2000" dirty="0">
                <a:latin typeface="Indivisa Text Sans" pitchFamily="50" charset="0"/>
              </a:rPr>
              <a:t>. </a:t>
            </a:r>
            <a:r>
              <a:rPr lang="es-MX" sz="1800" dirty="0">
                <a:latin typeface="Indivisa Text Sans" pitchFamily="50" charset="0"/>
              </a:rPr>
              <a:t>Director de Comunicación Institucional.</a:t>
            </a:r>
          </a:p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Mtro. Braulio Romero Martínez</a:t>
            </a:r>
            <a:r>
              <a:rPr lang="es-MX" sz="2000" dirty="0">
                <a:latin typeface="Indivisa Text Sans" pitchFamily="50" charset="0"/>
              </a:rPr>
              <a:t>. </a:t>
            </a:r>
            <a:r>
              <a:rPr lang="es-MX" sz="1800" dirty="0">
                <a:latin typeface="Indivisa Text Sans" pitchFamily="50" charset="0"/>
              </a:rPr>
              <a:t>Director de Preparatoria.</a:t>
            </a:r>
          </a:p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Mtra. Norma V. Valencia Gutiérrez</a:t>
            </a:r>
            <a:r>
              <a:rPr lang="es-MX" sz="2000" dirty="0">
                <a:latin typeface="Indivisa Text Sans" pitchFamily="50" charset="0"/>
              </a:rPr>
              <a:t>. </a:t>
            </a:r>
            <a:r>
              <a:rPr lang="es-MX" sz="1800" dirty="0">
                <a:latin typeface="Indivisa Text Sans" pitchFamily="50" charset="0"/>
              </a:rPr>
              <a:t>Coordinadora de Enfermería. </a:t>
            </a:r>
          </a:p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Mtra. Fabiola L. Durán Briceño</a:t>
            </a:r>
            <a:r>
              <a:rPr lang="es-MX" sz="2000" dirty="0">
                <a:latin typeface="Indivisa Text Sans" pitchFamily="50" charset="0"/>
              </a:rPr>
              <a:t>. </a:t>
            </a:r>
            <a:r>
              <a:rPr lang="es-MX" sz="1800" dirty="0">
                <a:latin typeface="Indivisa Text Sans" pitchFamily="50" charset="0"/>
              </a:rPr>
              <a:t>Coordinadora de Derecho.</a:t>
            </a:r>
          </a:p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Mtra. Blanca Alicia Romero M</a:t>
            </a:r>
            <a:r>
              <a:rPr lang="es-MX" sz="2000" dirty="0">
                <a:latin typeface="Indivisa Text Sans" pitchFamily="50" charset="0"/>
              </a:rPr>
              <a:t>. </a:t>
            </a:r>
            <a:r>
              <a:rPr lang="es-MX" sz="1800" dirty="0">
                <a:latin typeface="Indivisa Text Sans" pitchFamily="50" charset="0"/>
              </a:rPr>
              <a:t>Coordinadora de Comunicación y </a:t>
            </a:r>
            <a:r>
              <a:rPr lang="es-MX" sz="1800">
                <a:latin typeface="Indivisa Text Sans" pitchFamily="50" charset="0"/>
              </a:rPr>
              <a:t>Diseño Gráfico.</a:t>
            </a:r>
            <a:endParaRPr lang="es-MX" sz="1800" dirty="0">
              <a:latin typeface="Indivisa Text Sans" pitchFamily="50" charset="0"/>
            </a:endParaRPr>
          </a:p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Mtro. Jorge Luis Cuétara Pliego</a:t>
            </a:r>
            <a:r>
              <a:rPr lang="es-MX" sz="1800" dirty="0">
                <a:latin typeface="Indivisa Text Sans" pitchFamily="50" charset="0"/>
              </a:rPr>
              <a:t>. Coordinador DHP.</a:t>
            </a:r>
          </a:p>
          <a:p>
            <a:pPr marL="0" indent="0">
              <a:buNone/>
            </a:pPr>
            <a:r>
              <a:rPr lang="es-MX" sz="2400" dirty="0">
                <a:latin typeface="Indivisa Text Sans" pitchFamily="50" charset="0"/>
              </a:rPr>
              <a:t>Mtra. Paola Azcorra Baeza</a:t>
            </a:r>
            <a:r>
              <a:rPr lang="es-MX" sz="2000" dirty="0">
                <a:latin typeface="Indivisa Text Sans" pitchFamily="50" charset="0"/>
              </a:rPr>
              <a:t>. </a:t>
            </a:r>
            <a:r>
              <a:rPr lang="es-MX" sz="1800" dirty="0">
                <a:latin typeface="Indivisa Text Sans" pitchFamily="50" charset="0"/>
              </a:rPr>
              <a:t>Jefatura de Pastoral </a:t>
            </a:r>
          </a:p>
          <a:p>
            <a:pPr marL="0" indent="0">
              <a:buNone/>
            </a:pPr>
            <a:endParaRPr lang="es-MX" dirty="0">
              <a:latin typeface="Indivisa Text Sans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0B467D-F326-8A77-4D52-132F7F99D00C}"/>
              </a:ext>
            </a:extLst>
          </p:cNvPr>
          <p:cNvSpPr txBox="1"/>
          <p:nvPr/>
        </p:nvSpPr>
        <p:spPr>
          <a:xfrm>
            <a:off x="7539790" y="5652096"/>
            <a:ext cx="2614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latin typeface="Indivisa Text Sans" pitchFamily="50" charset="0"/>
                <a:ea typeface="+mj-ea"/>
                <a:cs typeface="+mj-cs"/>
              </a:rPr>
              <a:t>Comité</a:t>
            </a:r>
            <a:endParaRPr lang="es-MX" sz="5400" dirty="0">
              <a:latin typeface="Indivisa Text Sans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686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203</TotalTime>
  <Words>403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Avenir Heavy</vt:lpstr>
      <vt:lpstr>Calibri</vt:lpstr>
      <vt:lpstr>Indivisa Text Sans</vt:lpstr>
      <vt:lpstr>Tema de Office</vt:lpstr>
      <vt:lpstr>INTEGRIDAD ACADÉMICA BIENVENIDOS</vt:lpstr>
      <vt:lpstr>Conjunto de principios y valores éticos que rigen el actuar de los integrantes de la comunidad educativa en torno a una cultura de responsabilidad compartida en las diversas dimensiones de la persona, especialmente la honestidad en el entorno académico. (Comité de Integridad La Salle Cancún, 2024)</vt:lpstr>
      <vt:lpstr>Documento que concentra los principios de Integridad Académica de la Universidad La Salle Cancún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Romero Martin, Blanca Alicia</cp:lastModifiedBy>
  <cp:revision>2</cp:revision>
  <dcterms:created xsi:type="dcterms:W3CDTF">2024-05-29T14:20:44Z</dcterms:created>
  <dcterms:modified xsi:type="dcterms:W3CDTF">2025-07-15T20:27:08Z</dcterms:modified>
</cp:coreProperties>
</file>